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51"/>
    <p:restoredTop sz="94718"/>
  </p:normalViewPr>
  <p:slideViewPr>
    <p:cSldViewPr snapToGrid="0" snapToObjects="1">
      <p:cViewPr varScale="1">
        <p:scale>
          <a:sx n="138" d="100"/>
          <a:sy n="138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>
            <a:normAutofit/>
          </a:bodyPr>
          <a:lstStyle/>
          <a:p>
            <a:r>
              <a:rPr lang="de-DE" dirty="0"/>
              <a:t>Die Produkte werden in einer </a:t>
            </a:r>
            <a:r>
              <a:rPr lang="de-DE"/>
              <a:t>Datenbank gespeichert.</a:t>
            </a:r>
            <a:endParaRPr lang="de-DE" dirty="0"/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„Title“ ist die Bezeichnung vom Produkt</a:t>
            </a:r>
          </a:p>
          <a:p>
            <a:r>
              <a:rPr lang="de-DE" sz="1800" dirty="0"/>
              <a:t>„Price“ ist der jetzige Preis vom Produkt</a:t>
            </a:r>
          </a:p>
          <a:p>
            <a:r>
              <a:rPr lang="de-DE" sz="1800" dirty="0"/>
              <a:t>„</a:t>
            </a:r>
            <a:r>
              <a:rPr lang="de-DE" sz="1800" dirty="0" err="1"/>
              <a:t>shortDesription</a:t>
            </a:r>
            <a:r>
              <a:rPr lang="de-DE" sz="1800" dirty="0"/>
              <a:t>“,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sizeselector</a:t>
            </a:r>
            <a:r>
              <a:rPr lang="de-DE" sz="1800" dirty="0"/>
              <a:t>“ kann ausgewählt werden wie viel Gramm man von einem Produkt haben will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amount</a:t>
            </a:r>
            <a:r>
              <a:rPr lang="de-DE" sz="1800" dirty="0"/>
              <a:t>“ kann festgelegt werden in welchen Größen das Produkt angeboten werden kann und um wie viel Geld sich der Preis erhöht</a:t>
            </a:r>
          </a:p>
          <a:p>
            <a:r>
              <a:rPr lang="de-DE" sz="1800" dirty="0"/>
              <a:t>Und zum Schluss fügt man die Pfade zu den Bildern hinzu und mit „</a:t>
            </a:r>
            <a:r>
              <a:rPr lang="de-DE" sz="1800" dirty="0" err="1"/>
              <a:t>Longdescription</a:t>
            </a:r>
            <a:r>
              <a:rPr lang="de-DE" sz="1800" dirty="0"/>
              <a:t>“ die genaue Beschreibung zum Produkt</a:t>
            </a:r>
          </a:p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49535E-403D-AEEF-59C0-F470DD70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11" y="495661"/>
            <a:ext cx="5145555" cy="6044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834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59B1F4-22D5-EF3A-607D-42F91D12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706939"/>
            <a:ext cx="4676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/>
              <a:t>ProduktModel</a:t>
            </a:r>
            <a:r>
              <a:rPr lang="de-DE" b="1" dirty="0"/>
              <a:t> im </a:t>
            </a:r>
            <a:r>
              <a:rPr lang="de-DE" b="1" dirty="0" err="1"/>
              <a:t>Swagger</a:t>
            </a:r>
            <a:endParaRPr lang="de-DE" b="1" dirty="0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</Words>
  <Application>Microsoft Macintosh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ProduktModel im Swagger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Yimne Raid</cp:lastModifiedBy>
  <cp:revision>13</cp:revision>
  <dcterms:created xsi:type="dcterms:W3CDTF">2022-06-12T20:38:14Z</dcterms:created>
  <dcterms:modified xsi:type="dcterms:W3CDTF">2022-06-13T06:24:02Z</dcterms:modified>
</cp:coreProperties>
</file>

<file path=docProps/thumbnail.jpeg>
</file>